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7" r:id="rId4"/>
    <p:sldId id="259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197C-6466-480D-94AF-4B7D6870E94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4D35-AA21-42CA-87A2-552602AC7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4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197C-6466-480D-94AF-4B7D6870E94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4D35-AA21-42CA-87A2-552602AC7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8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197C-6466-480D-94AF-4B7D6870E94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4D35-AA21-42CA-87A2-552602AC7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4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197C-6466-480D-94AF-4B7D6870E94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4D35-AA21-42CA-87A2-552602AC7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9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197C-6466-480D-94AF-4B7D6870E94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4D35-AA21-42CA-87A2-552602AC7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1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197C-6466-480D-94AF-4B7D6870E94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4D35-AA21-42CA-87A2-552602AC7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197C-6466-480D-94AF-4B7D6870E94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4D35-AA21-42CA-87A2-552602AC7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0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197C-6466-480D-94AF-4B7D6870E94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4D35-AA21-42CA-87A2-552602AC7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1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197C-6466-480D-94AF-4B7D6870E94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4D35-AA21-42CA-87A2-552602AC7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5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197C-6466-480D-94AF-4B7D6870E94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4D35-AA21-42CA-87A2-552602AC7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7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197C-6466-480D-94AF-4B7D6870E94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4D35-AA21-42CA-87A2-552602AC7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0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9197C-6466-480D-94AF-4B7D6870E94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4D35-AA21-42CA-87A2-552602AC7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8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17" b="25590"/>
          <a:stretch/>
        </p:blipFill>
        <p:spPr>
          <a:xfrm>
            <a:off x="0" y="0"/>
            <a:ext cx="12192000" cy="6864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97564" y="665221"/>
            <a:ext cx="352049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Symbolism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pPr algn="ctr"/>
            <a:r>
              <a:rPr lang="en-US" sz="4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Nabis</a:t>
            </a:r>
            <a:endParaRPr lang="en-US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02E7F36-4A3B-4ADD-A46A-AD35A2FDA8ED}"/>
              </a:ext>
            </a:extLst>
          </p:cNvPr>
          <p:cNvSpPr txBox="1">
            <a:spLocks/>
          </p:cNvSpPr>
          <p:nvPr/>
        </p:nvSpPr>
        <p:spPr>
          <a:xfrm>
            <a:off x="109181" y="4984381"/>
            <a:ext cx="5586484" cy="1474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History of Modern Art</a:t>
            </a:r>
          </a:p>
          <a:p>
            <a:pPr algn="ctr">
              <a:lnSpc>
                <a:spcPct val="1100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BFA-III (Visual Arts)</a:t>
            </a:r>
          </a:p>
          <a:p>
            <a:pPr algn="ctr">
              <a:lnSpc>
                <a:spcPct val="1100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Course Incharge: Ms. Sidra Liaqat</a:t>
            </a:r>
          </a:p>
          <a:p>
            <a:pPr algn="ctr">
              <a:lnSpc>
                <a:spcPct val="1100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Design &amp; Visual Arts, LCWU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36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153" y="0"/>
            <a:ext cx="448984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9737" y="5535684"/>
            <a:ext cx="3484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GUSTAVE MOREAU</a:t>
            </a:r>
          </a:p>
          <a:p>
            <a:pPr algn="r"/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Apparition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r"/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(1876)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99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96" y="0"/>
            <a:ext cx="4849504" cy="6123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80308" y="6054299"/>
            <a:ext cx="305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EDVARD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MUNCH</a:t>
            </a:r>
          </a:p>
          <a:p>
            <a:pPr algn="r"/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“The Scream”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(1893)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1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94" y="0"/>
            <a:ext cx="4535605" cy="58263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19666" y="5753207"/>
            <a:ext cx="4972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 </a:t>
            </a:r>
            <a:r>
              <a:rPr lang="en-I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SÉRUSIER</a:t>
            </a:r>
            <a:endParaRPr lang="en-I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Landscape at the Bois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d’Amour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Pont-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/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Talisman”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1888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68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ul Ranson: Nabi Landscape (189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5521" y="0"/>
            <a:ext cx="7756479" cy="60954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356143" y="6054299"/>
            <a:ext cx="4781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 </a:t>
            </a:r>
            <a:r>
              <a:rPr lang="en-I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RANSON</a:t>
            </a:r>
            <a:endParaRPr lang="en-I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I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Nabi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Landscape” (1890)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83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73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ProBook 450 G2</dc:creator>
  <cp:lastModifiedBy>ProBook 450 G2</cp:lastModifiedBy>
  <cp:revision>20</cp:revision>
  <dcterms:created xsi:type="dcterms:W3CDTF">2018-12-14T01:42:11Z</dcterms:created>
  <dcterms:modified xsi:type="dcterms:W3CDTF">2020-09-15T05:47:36Z</dcterms:modified>
</cp:coreProperties>
</file>